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-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360C-D85A-4FD9-8C3F-F3B659940559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FBE-A45A-4736-9C85-31B058B26A4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317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360C-D85A-4FD9-8C3F-F3B659940559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FBE-A45A-4736-9C85-31B058B26A4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744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360C-D85A-4FD9-8C3F-F3B659940559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FBE-A45A-4736-9C85-31B058B26A4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826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360C-D85A-4FD9-8C3F-F3B659940559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FBE-A45A-4736-9C85-31B058B26A4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824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360C-D85A-4FD9-8C3F-F3B659940559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FBE-A45A-4736-9C85-31B058B26A4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864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360C-D85A-4FD9-8C3F-F3B659940559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FBE-A45A-4736-9C85-31B058B26A4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129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360C-D85A-4FD9-8C3F-F3B659940559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FBE-A45A-4736-9C85-31B058B26A4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562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360C-D85A-4FD9-8C3F-F3B659940559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FBE-A45A-4736-9C85-31B058B26A4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690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360C-D85A-4FD9-8C3F-F3B659940559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FBE-A45A-4736-9C85-31B058B26A4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809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360C-D85A-4FD9-8C3F-F3B659940559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FBE-A45A-4736-9C85-31B058B26A4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776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360C-D85A-4FD9-8C3F-F3B659940559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FBE-A45A-4736-9C85-31B058B26A4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201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360C-D85A-4FD9-8C3F-F3B659940559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88FBE-A45A-4736-9C85-31B058B26A4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591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HK" altLang="zh-HK" b="1" dirty="0"/>
              <a:t>教學目標：基本認識</a:t>
            </a:r>
            <a:r>
              <a:rPr lang="en-US" altLang="zh-HK" b="1" dirty="0"/>
              <a:t>Dash &amp; Dot</a:t>
            </a:r>
            <a:r>
              <a:rPr lang="zh-HK" altLang="zh-HK" b="1" dirty="0"/>
              <a:t>編程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66" y="2704071"/>
            <a:ext cx="4005648" cy="40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Task 9 : turn all lights red , turn all lights green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dirty="0"/>
              <a:t>任務</a:t>
            </a:r>
            <a:r>
              <a:rPr lang="en-US" altLang="zh-HK" dirty="0"/>
              <a:t>9</a:t>
            </a:r>
            <a:r>
              <a:rPr lang="zh-TW" altLang="zh-HK" dirty="0"/>
              <a:t>：將所有燈變成紅色，將所有燈變成綠色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4954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2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4675" y="6534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Task 10 : drive forward , turn all lights red , all lights green, look left , turn left , look forward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dirty="0"/>
              <a:t>任務</a:t>
            </a:r>
            <a:r>
              <a:rPr lang="en-US" altLang="zh-HK" dirty="0"/>
              <a:t>10</a:t>
            </a:r>
            <a:r>
              <a:rPr lang="zh-TW" altLang="zh-HK" dirty="0"/>
              <a:t>：向前行駛，將所有的燈變成紅色，所有的燈變成綠色，向左看，向左轉，向前看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4" y="2125362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8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Task 11 : head to nod by looking down , looking up , looking straight , say “Hi!”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dirty="0"/>
              <a:t>任務</a:t>
            </a:r>
            <a:r>
              <a:rPr lang="en-US" altLang="zh-HK" dirty="0"/>
              <a:t>11</a:t>
            </a:r>
            <a:r>
              <a:rPr lang="zh-TW" altLang="zh-HK" dirty="0"/>
              <a:t>：頭向下俯視，抬頭，直視，說“</a:t>
            </a:r>
            <a:r>
              <a:rPr lang="en-US" altLang="zh-HK" dirty="0"/>
              <a:t>Hi</a:t>
            </a:r>
            <a:r>
              <a:rPr lang="zh-TW" altLang="zh-HK" dirty="0"/>
              <a:t>”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6616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Task 12 :turn the eye lights all on , then all off and finally all on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dirty="0"/>
              <a:t>任務</a:t>
            </a:r>
            <a:r>
              <a:rPr lang="en-US" altLang="zh-HK" dirty="0"/>
              <a:t>12</a:t>
            </a:r>
            <a:r>
              <a:rPr lang="zh-TW" altLang="zh-HK" dirty="0"/>
              <a:t>：全部打開眼睛燈，然後全部關閉，最後全部打開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2411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62914" y="6534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Task 1 : get Dash’s engine going!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dirty="0"/>
              <a:t>任務</a:t>
            </a:r>
            <a:r>
              <a:rPr lang="en-US" altLang="zh-HK" dirty="0"/>
              <a:t>1</a:t>
            </a:r>
            <a:r>
              <a:rPr lang="zh-TW" altLang="zh-HK" dirty="0"/>
              <a:t>：讓</a:t>
            </a:r>
            <a:r>
              <a:rPr lang="en-US" altLang="zh-HK" dirty="0"/>
              <a:t>Dash</a:t>
            </a:r>
            <a:r>
              <a:rPr lang="zh-TW" altLang="zh-HK" dirty="0"/>
              <a:t>的引擎開動！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57" y="1778342"/>
            <a:ext cx="7909972" cy="494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Task 2 : Drive forward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dirty="0"/>
              <a:t>任務</a:t>
            </a:r>
            <a:r>
              <a:rPr lang="en-US" altLang="zh-HK" dirty="0"/>
              <a:t>2</a:t>
            </a:r>
            <a:r>
              <a:rPr lang="zh-TW" altLang="zh-HK" dirty="0"/>
              <a:t>：前進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5146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Task 3: Drive backward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dirty="0"/>
              <a:t>任務</a:t>
            </a:r>
            <a:r>
              <a:rPr lang="en-US" altLang="zh-HK" dirty="0"/>
              <a:t>3</a:t>
            </a:r>
            <a:r>
              <a:rPr lang="zh-TW" altLang="zh-HK" dirty="0"/>
              <a:t>：向後推進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9" y="1359244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Task 4 :forward , backward , forward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dirty="0"/>
              <a:t>任務</a:t>
            </a:r>
            <a:r>
              <a:rPr lang="en-US" altLang="zh-HK" dirty="0"/>
              <a:t>4</a:t>
            </a:r>
            <a:r>
              <a:rPr lang="zh-TW" altLang="zh-HK" dirty="0"/>
              <a:t>：前進，後退，前進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6" y="1375719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Task 5 : </a:t>
            </a:r>
            <a:r>
              <a:rPr lang="en-US" altLang="zh-HK" dirty="0" smtClean="0"/>
              <a:t>Delete </a:t>
            </a:r>
            <a:r>
              <a:rPr lang="en-US" altLang="zh-HK" dirty="0"/>
              <a:t>the Turn Left block so Dash can turn right twice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dirty="0"/>
              <a:t>任務</a:t>
            </a:r>
            <a:r>
              <a:rPr lang="en-US" altLang="zh-HK" dirty="0"/>
              <a:t>5</a:t>
            </a:r>
            <a:r>
              <a:rPr lang="zh-TW" altLang="zh-HK" dirty="0"/>
              <a:t>：刪除左轉塊，</a:t>
            </a:r>
            <a:r>
              <a:rPr lang="en-US" altLang="zh-HK" dirty="0"/>
              <a:t>Dash</a:t>
            </a:r>
            <a:r>
              <a:rPr lang="zh-TW" altLang="zh-HK" dirty="0"/>
              <a:t>可以右轉兩次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5" y="1690688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3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Task 6: Delete the Turn Left block so Dash can turn right four times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dirty="0"/>
              <a:t>任務</a:t>
            </a:r>
            <a:r>
              <a:rPr lang="en-US" altLang="zh-HK" dirty="0"/>
              <a:t>6</a:t>
            </a:r>
            <a:r>
              <a:rPr lang="zh-TW" altLang="zh-HK" dirty="0"/>
              <a:t>：刪除左轉方塊，使</a:t>
            </a:r>
            <a:r>
              <a:rPr lang="en-US" altLang="zh-HK" dirty="0"/>
              <a:t>Dash</a:t>
            </a:r>
            <a:r>
              <a:rPr lang="zh-TW" altLang="zh-HK" dirty="0"/>
              <a:t>可以右轉四次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1091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Task 7 : look left, look right , look forward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dirty="0"/>
              <a:t>任務</a:t>
            </a:r>
            <a:r>
              <a:rPr lang="en-US" altLang="zh-HK" dirty="0"/>
              <a:t>7</a:t>
            </a:r>
            <a:r>
              <a:rPr lang="zh-TW" altLang="zh-HK" dirty="0"/>
              <a:t>：向左看，向右看，向前看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67481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Task 8 : drive forward , look left , turn left , look forward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dirty="0"/>
              <a:t>任務</a:t>
            </a:r>
            <a:r>
              <a:rPr lang="en-US" altLang="zh-HK" dirty="0"/>
              <a:t>8</a:t>
            </a:r>
            <a:r>
              <a:rPr lang="zh-TW" altLang="zh-HK" dirty="0"/>
              <a:t>：開車前進，向左看，向左轉，向前看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6378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162</Words>
  <Application>Microsoft Office PowerPoint</Application>
  <PresentationFormat>寬螢幕</PresentationFormat>
  <Paragraphs>13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教學目標：基本認識Dash &amp; Dot編程 </vt:lpstr>
      <vt:lpstr>Task 1 : get Dash’s engine going! 任務1：讓Dash的引擎開動！ </vt:lpstr>
      <vt:lpstr>Task 2 : Drive forward 任務2：前進 </vt:lpstr>
      <vt:lpstr>Task 3: Drive backward 任務3：向後推進 </vt:lpstr>
      <vt:lpstr>Task 4 :forward , backward , forward 任務4：前進，後退，前進 </vt:lpstr>
      <vt:lpstr>Task 5 : Delete the Turn Left block so Dash can turn right twice 任務5：刪除左轉塊，Dash可以右轉兩次 </vt:lpstr>
      <vt:lpstr>Task 6: Delete the Turn Left block so Dash can turn right four times 任務6：刪除左轉方塊，使Dash可以右轉四次 </vt:lpstr>
      <vt:lpstr>Task 7 : look left, look right , look forward 任務7：向左看，向右看，向前看 </vt:lpstr>
      <vt:lpstr>Task 8 : drive forward , look left , turn left , look forward 任務8：開車前進，向左看，向左轉，向前看 </vt:lpstr>
      <vt:lpstr>Task 9 : turn all lights red , turn all lights green 任務9：將所有燈變成紅色，將所有燈變成綠色 </vt:lpstr>
      <vt:lpstr>Task 10 : drive forward , turn all lights red , all lights green, look left , turn left , look forward 任務10：向前行駛，將所有的燈變成紅色，所有的燈變成綠色，向左看，向左轉，向前看 </vt:lpstr>
      <vt:lpstr>Task 11 : head to nod by looking down , looking up , looking straight , say “Hi!” 任務11：頭向下俯視，抬頭，直視，說“Hi” </vt:lpstr>
      <vt:lpstr>Task 12 :turn the eye lights all on , then all off and finally all on 任務12：全部打開眼睛燈，然後全部關閉，最後全部打開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1 : get Dash’s engine going! 任務1：讓Dash的引擎開動！</dc:title>
  <dc:creator>tmdpf</dc:creator>
  <cp:lastModifiedBy>tmdpf</cp:lastModifiedBy>
  <cp:revision>8</cp:revision>
  <dcterms:created xsi:type="dcterms:W3CDTF">2018-02-28T04:52:10Z</dcterms:created>
  <dcterms:modified xsi:type="dcterms:W3CDTF">2018-11-29T03:05:06Z</dcterms:modified>
</cp:coreProperties>
</file>